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0" d="100"/>
          <a:sy n="140" d="100"/>
        </p:scale>
        <p:origin x="-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5957-D80A-AD4F-8671-5961707D39EA}" type="datetimeFigureOut">
              <a:rPr lang="en-US" smtClean="0"/>
              <a:t>10/19/08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FD86-3D29-9048-855D-7C263A1D17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50950"/>
            <a:ext cx="78486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93800"/>
            <a:ext cx="73914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3775"/>
            <a:ext cx="8415338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488363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670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295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Annette Lamb</dc:creator>
  <cp:lastModifiedBy>Annette Lamb</cp:lastModifiedBy>
  <cp:revision>2</cp:revision>
  <dcterms:created xsi:type="dcterms:W3CDTF">2008-10-20T02:34:09Z</dcterms:created>
  <dcterms:modified xsi:type="dcterms:W3CDTF">2008-10-20T02:37:26Z</dcterms:modified>
</cp:coreProperties>
</file>