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4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1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7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0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9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7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9DC81-05AA-C745-8773-C0940769DEB5}" type="datetimeFigureOut">
              <a:rPr lang="en-US" smtClean="0"/>
              <a:t>3/30/13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2F943-648D-B640-9939-6CC9240A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1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3522"/>
            <a:ext cx="7772400" cy="1470025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Arial Narrow Bold"/>
                <a:cs typeface="Arial Narrow Bold"/>
              </a:rPr>
              <a:t>Prayer &amp; Worship</a:t>
            </a:r>
            <a:endParaRPr lang="en-US" sz="15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26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3522"/>
            <a:ext cx="7772400" cy="1470025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Arial Narrow Bold"/>
                <a:cs typeface="Arial Narrow Bold"/>
              </a:rPr>
              <a:t>Good &amp; Evil</a:t>
            </a:r>
            <a:endParaRPr lang="en-US" sz="15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0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3522"/>
            <a:ext cx="7772400" cy="1470025"/>
          </a:xfrm>
        </p:spPr>
        <p:txBody>
          <a:bodyPr>
            <a:noAutofit/>
          </a:bodyPr>
          <a:lstStyle/>
          <a:p>
            <a:r>
              <a:rPr lang="en-US" sz="14000" dirty="0" smtClean="0">
                <a:latin typeface="Arial Narrow Bold"/>
                <a:cs typeface="Arial Narrow Bold"/>
              </a:rPr>
              <a:t>Golden Rule of Reciprocity</a:t>
            </a:r>
            <a:endParaRPr lang="en-US" sz="14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43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3522"/>
            <a:ext cx="7772400" cy="1470025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Arial Narrow Bold"/>
                <a:cs typeface="Arial Narrow Bold"/>
              </a:rPr>
              <a:t>Blessings and Love</a:t>
            </a:r>
            <a:endParaRPr lang="en-US" sz="15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41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099" y="2423522"/>
            <a:ext cx="8679997" cy="1470025"/>
          </a:xfrm>
        </p:spPr>
        <p:txBody>
          <a:bodyPr>
            <a:noAutofit/>
          </a:bodyPr>
          <a:lstStyle/>
          <a:p>
            <a:r>
              <a:rPr lang="en-US" sz="14000" dirty="0" smtClean="0">
                <a:latin typeface="Arial Narrow Bold"/>
                <a:cs typeface="Arial Narrow Bold"/>
              </a:rPr>
              <a:t>Compassion &amp; Tolerance</a:t>
            </a:r>
            <a:endParaRPr lang="en-US" sz="14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32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3522"/>
            <a:ext cx="7772400" cy="1470025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Arial Narrow Bold"/>
                <a:cs typeface="Arial Narrow Bold"/>
              </a:rPr>
              <a:t>Creation</a:t>
            </a:r>
            <a:endParaRPr lang="en-US" sz="15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75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3522"/>
            <a:ext cx="7772400" cy="1470025"/>
          </a:xfrm>
        </p:spPr>
        <p:txBody>
          <a:bodyPr>
            <a:noAutofit/>
          </a:bodyPr>
          <a:lstStyle/>
          <a:p>
            <a:r>
              <a:rPr lang="en-US" sz="15000" dirty="0" smtClean="0">
                <a:latin typeface="Arial Narrow Bold"/>
                <a:cs typeface="Arial Narrow Bold"/>
              </a:rPr>
              <a:t>Life after Death</a:t>
            </a:r>
            <a:endParaRPr lang="en-US" sz="15000" dirty="0">
              <a:latin typeface="Arial Narrow Bold"/>
              <a:cs typeface="Arial Narrow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9550" y="251222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550" y="6628334"/>
            <a:ext cx="88195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96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Macintosh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Prayer &amp; Worship</vt:lpstr>
      <vt:lpstr>Good &amp; Evil</vt:lpstr>
      <vt:lpstr>Golden Rule of Reciprocity</vt:lpstr>
      <vt:lpstr>Blessings and Love</vt:lpstr>
      <vt:lpstr>Compassion &amp; Tolerance</vt:lpstr>
      <vt:lpstr>Creation</vt:lpstr>
      <vt:lpstr>Life after Death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 &amp; Worship</dc:title>
  <dc:creator>Annette Lamb</dc:creator>
  <cp:lastModifiedBy>Annette Lamb</cp:lastModifiedBy>
  <cp:revision>1</cp:revision>
  <dcterms:created xsi:type="dcterms:W3CDTF">2013-03-30T20:09:23Z</dcterms:created>
  <dcterms:modified xsi:type="dcterms:W3CDTF">2013-03-30T20:13:08Z</dcterms:modified>
</cp:coreProperties>
</file>